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70" d="100"/>
          <a:sy n="70" d="100"/>
        </p:scale>
        <p:origin x="365" y="6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64944-5C12-4342-BD29-25DF191232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vvvvvvvv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87EC1C-E1B9-4232-AAB8-CFF4AF82B8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6D2E0-EFCF-40AE-ADEE-FF5753C18E78}" type="datetimeFigureOut">
              <a:rPr lang="en-GB" smtClean="0"/>
              <a:t>06/03/2024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E8DB12-EAB3-4553-98C1-7A4ABEEE94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9E6B64-96EE-4213-9930-52E3EB8EFA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A4182-B627-41D0-BA96-F3B6FB9BE1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26769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/>
              <a:t>vvvvvvvv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3F8B6-EF7F-493A-BD7F-71CF62E214FD}" type="datetimeFigureOut">
              <a:rPr lang="en-GB" smtClean="0"/>
              <a:t>06/03/2024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15460-9BE1-46C2-BFD4-A4B1CB868E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30395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005D0-E6C4-413A-AA54-DCEC95ECC2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7493BC-DCD7-4317-B2FE-7B731EF8A3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6B0B7-F7AE-4A43-BF76-010F4DAD4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CAA7-29D5-42CF-8CAF-B52A1DF97621}" type="datetime1">
              <a:rPr lang="en-GB" smtClean="0"/>
              <a:t>06/03/2024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9ED05-37A9-4E2A-8363-ED47C4B0E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08862-30E1-46AB-9453-939EFD686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A152-2A73-43A4-AE47-DB3D4B185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942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776B6-0B86-46A5-932F-BB88B1871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4B23C1-D93F-4B06-89D4-161A1B449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B1B36-5F62-4BA8-88CA-2494A7749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C60D7-4476-490C-9538-0D250D8E9712}" type="datetime1">
              <a:rPr lang="en-GB" smtClean="0"/>
              <a:t>06/03/2024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4240C-1473-4F20-9380-D99F42771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D3DC3-9048-41CA-A7FB-48E0FFC07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A152-2A73-43A4-AE47-DB3D4B185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22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E50B96-AAF0-4820-A975-90218C7013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DCA6F4-2D2B-42B0-B73F-9AF8CF3364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B9F6A-C78F-442C-B868-9528397D4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7A64-D3B4-46D2-AEAC-96CD5A34E329}" type="datetime1">
              <a:rPr lang="en-GB" smtClean="0"/>
              <a:t>06/03/2024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500B7C-EB0C-45EB-8B1E-CE5E402E6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3EA8E-4A84-4279-B1F6-883E00397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A152-2A73-43A4-AE47-DB3D4B185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92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16A2B-4250-474A-AFF2-5A41A87B4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95999-88FD-4F9B-A499-CECA5D645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23323-309D-4F00-BA07-BA8723A5F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D25F9-6910-45FA-BB61-DF174F8DC265}" type="datetime1">
              <a:rPr lang="en-GB" smtClean="0"/>
              <a:t>06/03/2024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65038-A625-404E-840C-C8233FAC8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F0449-A84D-4191-91E0-7E3BB4416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A152-2A73-43A4-AE47-DB3D4B185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662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2CBD8-C04E-4836-B8D3-C6AF73B31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918A1-4166-4EF5-819C-E9209796B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11BB4-FBA5-489E-A199-6844C977C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EFA59-0A1C-496D-91EC-F39029E6D6E1}" type="datetime1">
              <a:rPr lang="en-GB" smtClean="0"/>
              <a:t>06/03/2024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65004-8AC0-4414-885E-432C605D8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D64C9-A942-4739-AE5D-ECA09453D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A152-2A73-43A4-AE47-DB3D4B185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38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5911F-2AF1-42B9-8F71-2FBC06548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46434-D0ED-4520-A9E8-E10535ADE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811DE-4D4E-4A68-8A8B-345498097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1A3B0-FF91-4B72-A910-4A599410E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18D2-5D41-4A2B-9E95-02B6E6FCCA27}" type="datetime1">
              <a:rPr lang="en-GB" smtClean="0"/>
              <a:t>06/03/2024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28343B-8F12-4688-B4FE-5933F5DD7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84DC56-7E19-4346-969F-AEADB3BA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A152-2A73-43A4-AE47-DB3D4B185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97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93FCD-5337-49F2-AE6F-E9C471871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459935-42F8-4B51-B4BB-8485BA38C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666E66-F3B3-4340-921F-1D346AF199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BA90F3-1B6D-427A-B745-377467F54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16F67A-6E3D-405E-94B5-B5809FD32E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BBB128-1039-47DE-9FD1-60A8194B7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6C48-2252-4AD3-A80F-C24781E1353D}" type="datetime1">
              <a:rPr lang="en-GB" smtClean="0"/>
              <a:t>06/03/2024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1560EA-F473-4D30-A92C-6B3865B1B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8E2535-4D7E-48C5-9CDB-9126EC495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A152-2A73-43A4-AE47-DB3D4B185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282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32EF0-0CDC-40E7-9D73-640E413C6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CD01EE-C18A-4DE2-94A3-19CD0D7DC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0737-0E44-4E18-81C9-4151B0C906C4}" type="datetime1">
              <a:rPr lang="en-GB" smtClean="0"/>
              <a:t>06/03/2024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6DEAF5-081E-4334-8ED7-5CA3FE47F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D8AEF-66FA-4297-A022-339526405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A152-2A73-43A4-AE47-DB3D4B185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980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715284-809F-4323-9223-8BE93D424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87908-07C2-4EE0-A42D-E995E30E4924}" type="datetime1">
              <a:rPr lang="en-GB" smtClean="0"/>
              <a:t>06/03/2024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674990-5C4C-423B-BF6A-DADF2CD47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3E942-BD0A-4AC9-8D59-A59AFBBFB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A152-2A73-43A4-AE47-DB3D4B185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446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F4DF2-596D-421A-87E8-32EF41E32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A62BF-04C1-410F-8DF7-BE96A8B4E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CEE51-510B-478F-BDD1-A21F615B4E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53D794-DBF9-4DA0-BD72-639D07CB2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993F-0308-48C7-803F-91D5A5F584B2}" type="datetime1">
              <a:rPr lang="en-GB" smtClean="0"/>
              <a:t>06/03/2024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C6135-73DC-4B47-864F-611C15612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E18431-78F8-441E-8921-F09F6775A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A152-2A73-43A4-AE47-DB3D4B185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710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02603-529A-469A-A4F5-16BC7F451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B08E46-0930-47F4-A07D-238CC0794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963448-6C67-4600-A462-93859CC14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0A5646-F316-4AF0-A8A4-E9685F1F1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4CC7A-BE1E-4C21-BE1E-7F76993E391D}" type="datetime1">
              <a:rPr lang="en-GB" smtClean="0"/>
              <a:t>06/03/2024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78BA7F-CBF2-448F-9225-5F6CB389B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1F2EF-899C-4729-A019-FD6F080E7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BA152-2A73-43A4-AE47-DB3D4B185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83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E8A587-ACA8-41B9-9B3E-CE98F6132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4F3A0F-7C6D-4DD0-8CD8-3E6BDD907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A2E5E-038D-4992-A4F2-92A1F3AA38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82779-3805-4475-B776-331E4B6AD338}" type="datetime1">
              <a:rPr lang="en-GB" smtClean="0"/>
              <a:t>06/03/2024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49202-06C5-486F-BD25-494DFBC7A6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8B6AF-0CD3-46B4-AFAE-C8FDD7920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BA152-2A73-43A4-AE47-DB3D4B185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93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38E52-6FB1-4978-8ADF-04C951BCFA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B4BDFC-B81B-496F-ADCF-3D5F340D9C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0D4B82-0A32-485E-94BC-A69A75104CA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3C772312-5A11-48BC-A6F4-6F243A757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05" y="96838"/>
            <a:ext cx="1594675" cy="68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Content Placeholder 8">
            <a:extLst>
              <a:ext uri="{FF2B5EF4-FFF2-40B4-BE49-F238E27FC236}">
                <a16:creationId xmlns:a16="http://schemas.microsoft.com/office/drawing/2014/main" id="{B1E4F58E-9900-4421-A7C9-7F0C521D89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698" y="90942"/>
            <a:ext cx="1010897" cy="101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9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CBBB998-0A22-4567-A8C9-961D5EEE46B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451743" cy="79465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AB35C43-333D-404D-A920-7148247B8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070" y="1144587"/>
            <a:ext cx="10515600" cy="681038"/>
          </a:xfrm>
        </p:spPr>
        <p:txBody>
          <a:bodyPr>
            <a:normAutofit fontScale="90000"/>
          </a:bodyPr>
          <a:lstStyle/>
          <a:p>
            <a:pPr algn="ctr"/>
            <a:endParaRPr lang="en-GB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620415E3-C17C-48EA-A1DE-24148C8B14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1731" y="66845"/>
            <a:ext cx="1010897" cy="1010897"/>
          </a:xfrm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98419778-1456-4CF9-B892-1B377F8669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62" y="105682"/>
            <a:ext cx="1594675" cy="68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741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Dejan Andjelkovic</dc:creator>
  <cp:lastModifiedBy>Dejan Andjelkovic</cp:lastModifiedBy>
  <cp:revision>2</cp:revision>
  <dcterms:created xsi:type="dcterms:W3CDTF">2024-03-06T10:22:20Z</dcterms:created>
  <dcterms:modified xsi:type="dcterms:W3CDTF">2024-03-06T10:37:18Z</dcterms:modified>
</cp:coreProperties>
</file>